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82" r:id="rId7"/>
    <p:sldId id="283" r:id="rId8"/>
    <p:sldId id="262" r:id="rId9"/>
    <p:sldId id="277" r:id="rId10"/>
    <p:sldId id="278" r:id="rId11"/>
    <p:sldId id="270" r:id="rId12"/>
    <p:sldId id="280" r:id="rId13"/>
    <p:sldId id="263" r:id="rId14"/>
    <p:sldId id="264" r:id="rId15"/>
    <p:sldId id="265" r:id="rId16"/>
    <p:sldId id="266" r:id="rId17"/>
    <p:sldId id="279" r:id="rId18"/>
    <p:sldId id="267" r:id="rId19"/>
    <p:sldId id="268" r:id="rId20"/>
    <p:sldId id="269" r:id="rId21"/>
    <p:sldId id="271" r:id="rId22"/>
    <p:sldId id="272" r:id="rId23"/>
    <p:sldId id="275" r:id="rId24"/>
    <p:sldId id="273" r:id="rId25"/>
    <p:sldId id="274" r:id="rId26"/>
    <p:sldId id="276" r:id="rId27"/>
    <p:sldId id="281" r:id="rId28"/>
    <p:sldId id="28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7" autoAdjust="0"/>
    <p:restoredTop sz="94660"/>
  </p:normalViewPr>
  <p:slideViewPr>
    <p:cSldViewPr snapToGrid="0" showGuides="1">
      <p:cViewPr varScale="1">
        <p:scale>
          <a:sx n="122" d="100"/>
          <a:sy n="122" d="100"/>
        </p:scale>
        <p:origin x="744" y="90"/>
      </p:cViewPr>
      <p:guideLst>
        <p:guide orient="horz" pos="2160"/>
        <p:guide pos="2880"/>
      </p:guideLst>
    </p:cSldViewPr>
  </p:slideViewPr>
  <p:notesTextViewPr>
    <p:cViewPr>
      <p:scale>
        <a:sx n="1" d="1"/>
        <a:sy n="1" d="1"/>
      </p:scale>
      <p:origin x="0" y="0"/>
    </p:cViewPr>
  </p:notesTextViewPr>
  <p:sorterViewPr>
    <p:cViewPr>
      <p:scale>
        <a:sx n="100" d="100"/>
        <a:sy n="100" d="100"/>
      </p:scale>
      <p:origin x="0" y="-16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C4299C4-29FE-44C2-86BD-C2B3E936FF6E}" type="datetimeFigureOut">
              <a:rPr lang="en-CA" smtClean="0"/>
              <a:t>14/06/2020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CE7CED6-8A29-4E7D-94E2-0ED041B9CAAD}" type="slidenum">
              <a:rPr lang="en-CA" smtClean="0"/>
              <a:t>‹#›</a:t>
            </a:fld>
            <a:endParaRPr lang="en-CA"/>
          </a:p>
        </p:txBody>
      </p:sp>
    </p:spTree>
    <p:extLst>
      <p:ext uri="{BB962C8B-B14F-4D97-AF65-F5344CB8AC3E}">
        <p14:creationId xmlns:p14="http://schemas.microsoft.com/office/powerpoint/2010/main" val="1297517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4299C4-29FE-44C2-86BD-C2B3E936FF6E}" type="datetimeFigureOut">
              <a:rPr lang="en-CA" smtClean="0"/>
              <a:t>14/06/2020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CE7CED6-8A29-4E7D-94E2-0ED041B9CAAD}" type="slidenum">
              <a:rPr lang="en-CA" smtClean="0"/>
              <a:t>‹#›</a:t>
            </a:fld>
            <a:endParaRPr lang="en-CA"/>
          </a:p>
        </p:txBody>
      </p:sp>
    </p:spTree>
    <p:extLst>
      <p:ext uri="{BB962C8B-B14F-4D97-AF65-F5344CB8AC3E}">
        <p14:creationId xmlns:p14="http://schemas.microsoft.com/office/powerpoint/2010/main" val="3009166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4299C4-29FE-44C2-86BD-C2B3E936FF6E}" type="datetimeFigureOut">
              <a:rPr lang="en-CA" smtClean="0"/>
              <a:t>14/06/2020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CE7CED6-8A29-4E7D-94E2-0ED041B9CAAD}" type="slidenum">
              <a:rPr lang="en-CA" smtClean="0"/>
              <a:t>‹#›</a:t>
            </a:fld>
            <a:endParaRPr lang="en-CA"/>
          </a:p>
        </p:txBody>
      </p:sp>
    </p:spTree>
    <p:extLst>
      <p:ext uri="{BB962C8B-B14F-4D97-AF65-F5344CB8AC3E}">
        <p14:creationId xmlns:p14="http://schemas.microsoft.com/office/powerpoint/2010/main" val="404265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4299C4-29FE-44C2-86BD-C2B3E936FF6E}" type="datetimeFigureOut">
              <a:rPr lang="en-CA" smtClean="0"/>
              <a:t>14/06/2020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CE7CED6-8A29-4E7D-94E2-0ED041B9CAAD}" type="slidenum">
              <a:rPr lang="en-CA" smtClean="0"/>
              <a:t>‹#›</a:t>
            </a:fld>
            <a:endParaRPr lang="en-CA"/>
          </a:p>
        </p:txBody>
      </p:sp>
    </p:spTree>
    <p:extLst>
      <p:ext uri="{BB962C8B-B14F-4D97-AF65-F5344CB8AC3E}">
        <p14:creationId xmlns:p14="http://schemas.microsoft.com/office/powerpoint/2010/main" val="90276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4299C4-29FE-44C2-86BD-C2B3E936FF6E}" type="datetimeFigureOut">
              <a:rPr lang="en-CA" smtClean="0"/>
              <a:t>14/06/2020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CE7CED6-8A29-4E7D-94E2-0ED041B9CAAD}" type="slidenum">
              <a:rPr lang="en-CA" smtClean="0"/>
              <a:t>‹#›</a:t>
            </a:fld>
            <a:endParaRPr lang="en-CA"/>
          </a:p>
        </p:txBody>
      </p:sp>
    </p:spTree>
    <p:extLst>
      <p:ext uri="{BB962C8B-B14F-4D97-AF65-F5344CB8AC3E}">
        <p14:creationId xmlns:p14="http://schemas.microsoft.com/office/powerpoint/2010/main" val="141055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C4299C4-29FE-44C2-86BD-C2B3E936FF6E}" type="datetimeFigureOut">
              <a:rPr lang="en-CA" smtClean="0"/>
              <a:t>14/06/2020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CE7CED6-8A29-4E7D-94E2-0ED041B9CAAD}" type="slidenum">
              <a:rPr lang="en-CA" smtClean="0"/>
              <a:t>‹#›</a:t>
            </a:fld>
            <a:endParaRPr lang="en-CA"/>
          </a:p>
        </p:txBody>
      </p:sp>
    </p:spTree>
    <p:extLst>
      <p:ext uri="{BB962C8B-B14F-4D97-AF65-F5344CB8AC3E}">
        <p14:creationId xmlns:p14="http://schemas.microsoft.com/office/powerpoint/2010/main" val="2423313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C4299C4-29FE-44C2-86BD-C2B3E936FF6E}" type="datetimeFigureOut">
              <a:rPr lang="en-CA" smtClean="0"/>
              <a:t>14/06/2020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CE7CED6-8A29-4E7D-94E2-0ED041B9CAAD}" type="slidenum">
              <a:rPr lang="en-CA" smtClean="0"/>
              <a:t>‹#›</a:t>
            </a:fld>
            <a:endParaRPr lang="en-CA"/>
          </a:p>
        </p:txBody>
      </p:sp>
    </p:spTree>
    <p:extLst>
      <p:ext uri="{BB962C8B-B14F-4D97-AF65-F5344CB8AC3E}">
        <p14:creationId xmlns:p14="http://schemas.microsoft.com/office/powerpoint/2010/main" val="380920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C4299C4-29FE-44C2-86BD-C2B3E936FF6E}" type="datetimeFigureOut">
              <a:rPr lang="en-CA" smtClean="0"/>
              <a:t>14/06/2020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CE7CED6-8A29-4E7D-94E2-0ED041B9CAAD}" type="slidenum">
              <a:rPr lang="en-CA" smtClean="0"/>
              <a:t>‹#›</a:t>
            </a:fld>
            <a:endParaRPr lang="en-CA"/>
          </a:p>
        </p:txBody>
      </p:sp>
    </p:spTree>
    <p:extLst>
      <p:ext uri="{BB962C8B-B14F-4D97-AF65-F5344CB8AC3E}">
        <p14:creationId xmlns:p14="http://schemas.microsoft.com/office/powerpoint/2010/main" val="1387284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4299C4-29FE-44C2-86BD-C2B3E936FF6E}" type="datetimeFigureOut">
              <a:rPr lang="en-CA" smtClean="0"/>
              <a:t>14/06/2020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CE7CED6-8A29-4E7D-94E2-0ED041B9CAAD}" type="slidenum">
              <a:rPr lang="en-CA" smtClean="0"/>
              <a:t>‹#›</a:t>
            </a:fld>
            <a:endParaRPr lang="en-CA"/>
          </a:p>
        </p:txBody>
      </p:sp>
    </p:spTree>
    <p:extLst>
      <p:ext uri="{BB962C8B-B14F-4D97-AF65-F5344CB8AC3E}">
        <p14:creationId xmlns:p14="http://schemas.microsoft.com/office/powerpoint/2010/main" val="1784457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4299C4-29FE-44C2-86BD-C2B3E936FF6E}" type="datetimeFigureOut">
              <a:rPr lang="en-CA" smtClean="0"/>
              <a:t>14/06/2020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CE7CED6-8A29-4E7D-94E2-0ED041B9CAAD}" type="slidenum">
              <a:rPr lang="en-CA" smtClean="0"/>
              <a:t>‹#›</a:t>
            </a:fld>
            <a:endParaRPr lang="en-CA"/>
          </a:p>
        </p:txBody>
      </p:sp>
    </p:spTree>
    <p:extLst>
      <p:ext uri="{BB962C8B-B14F-4D97-AF65-F5344CB8AC3E}">
        <p14:creationId xmlns:p14="http://schemas.microsoft.com/office/powerpoint/2010/main" val="1322442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4299C4-29FE-44C2-86BD-C2B3E936FF6E}" type="datetimeFigureOut">
              <a:rPr lang="en-CA" smtClean="0"/>
              <a:t>14/06/2020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CE7CED6-8A29-4E7D-94E2-0ED041B9CAAD}" type="slidenum">
              <a:rPr lang="en-CA" smtClean="0"/>
              <a:t>‹#›</a:t>
            </a:fld>
            <a:endParaRPr lang="en-CA"/>
          </a:p>
        </p:txBody>
      </p:sp>
    </p:spTree>
    <p:extLst>
      <p:ext uri="{BB962C8B-B14F-4D97-AF65-F5344CB8AC3E}">
        <p14:creationId xmlns:p14="http://schemas.microsoft.com/office/powerpoint/2010/main" val="670729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299C4-29FE-44C2-86BD-C2B3E936FF6E}" type="datetimeFigureOut">
              <a:rPr lang="en-CA" smtClean="0"/>
              <a:t>14/06/2020</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7CED6-8A29-4E7D-94E2-0ED041B9CAAD}" type="slidenum">
              <a:rPr lang="en-CA" smtClean="0"/>
              <a:t>‹#›</a:t>
            </a:fld>
            <a:endParaRPr lang="en-CA"/>
          </a:p>
        </p:txBody>
      </p:sp>
    </p:spTree>
    <p:extLst>
      <p:ext uri="{BB962C8B-B14F-4D97-AF65-F5344CB8AC3E}">
        <p14:creationId xmlns:p14="http://schemas.microsoft.com/office/powerpoint/2010/main" val="3323280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CA" sz="7300" dirty="0">
                <a:solidFill>
                  <a:schemeClr val="accent6">
                    <a:lumMod val="50000"/>
                  </a:schemeClr>
                </a:solidFill>
              </a:rPr>
              <a:t>Trillium Woods</a:t>
            </a:r>
            <a:r>
              <a:rPr lang="en-CA" dirty="0" smtClean="0"/>
              <a:t/>
            </a:r>
            <a:br>
              <a:rPr lang="en-CA" dirty="0" smtClean="0"/>
            </a:br>
            <a:r>
              <a:rPr lang="en-CA" sz="4900" dirty="0" smtClean="0"/>
              <a:t>A key part of Kanata Lakes 40% Greenspace</a:t>
            </a:r>
            <a:br>
              <a:rPr lang="en-CA" sz="4900" dirty="0" smtClean="0"/>
            </a:br>
            <a:r>
              <a:rPr lang="en-CA" sz="3100" i="1" dirty="0" smtClean="0"/>
              <a:t>May 2020</a:t>
            </a:r>
            <a:endParaRPr lang="en-CA" sz="4900" i="1" dirty="0"/>
          </a:p>
        </p:txBody>
      </p:sp>
      <p:sp>
        <p:nvSpPr>
          <p:cNvPr id="3" name="Subtitle 2"/>
          <p:cNvSpPr>
            <a:spLocks noGrp="1"/>
          </p:cNvSpPr>
          <p:nvPr>
            <p:ph type="subTitle" idx="1"/>
          </p:nvPr>
        </p:nvSpPr>
        <p:spPr/>
        <p:txBody>
          <a:bodyPr/>
          <a:lstStyle/>
          <a:p>
            <a:r>
              <a:rPr lang="en-CA" dirty="0" smtClean="0">
                <a:solidFill>
                  <a:srgbClr val="002060"/>
                </a:solidFill>
              </a:rPr>
              <a:t>Neil Thomson</a:t>
            </a:r>
          </a:p>
          <a:p>
            <a:r>
              <a:rPr lang="en-CA" dirty="0" smtClean="0">
                <a:solidFill>
                  <a:srgbClr val="002060"/>
                </a:solidFill>
              </a:rPr>
              <a:t>KGPC/KBCA</a:t>
            </a:r>
            <a:endParaRPr lang="en-CA" dirty="0">
              <a:solidFill>
                <a:srgbClr val="002060"/>
              </a:solidFill>
            </a:endParaRPr>
          </a:p>
        </p:txBody>
      </p:sp>
    </p:spTree>
    <p:extLst>
      <p:ext uri="{BB962C8B-B14F-4D97-AF65-F5344CB8AC3E}">
        <p14:creationId xmlns:p14="http://schemas.microsoft.com/office/powerpoint/2010/main" val="26953782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5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03660" y="857250"/>
            <a:ext cx="7735490" cy="5143500"/>
          </a:xfrm>
          <a:prstGeom prst="rect">
            <a:avLst/>
          </a:prstGeom>
          <a:noFill/>
          <a:ln>
            <a:noFill/>
          </a:ln>
        </p:spPr>
      </p:pic>
    </p:spTree>
    <p:extLst>
      <p:ext uri="{BB962C8B-B14F-4D97-AF65-F5344CB8AC3E}">
        <p14:creationId xmlns:p14="http://schemas.microsoft.com/office/powerpoint/2010/main" val="687408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3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03660" y="857250"/>
            <a:ext cx="7735490" cy="5143500"/>
          </a:xfrm>
          <a:prstGeom prst="rect">
            <a:avLst/>
          </a:prstGeom>
          <a:noFill/>
          <a:ln>
            <a:noFill/>
          </a:ln>
        </p:spPr>
      </p:pic>
    </p:spTree>
    <p:extLst>
      <p:ext uri="{BB962C8B-B14F-4D97-AF65-F5344CB8AC3E}">
        <p14:creationId xmlns:p14="http://schemas.microsoft.com/office/powerpoint/2010/main" val="3302055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5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862263" y="857250"/>
            <a:ext cx="3419475" cy="5143500"/>
          </a:xfrm>
          <a:prstGeom prst="rect">
            <a:avLst/>
          </a:prstGeom>
          <a:noFill/>
          <a:ln>
            <a:noFill/>
          </a:ln>
        </p:spPr>
      </p:pic>
    </p:spTree>
    <p:extLst>
      <p:ext uri="{BB962C8B-B14F-4D97-AF65-F5344CB8AC3E}">
        <p14:creationId xmlns:p14="http://schemas.microsoft.com/office/powerpoint/2010/main" val="1955109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0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305050" y="0"/>
            <a:ext cx="4533899" cy="6819792"/>
          </a:xfrm>
          <a:prstGeom prst="rect">
            <a:avLst/>
          </a:prstGeom>
          <a:noFill/>
          <a:ln>
            <a:noFill/>
          </a:ln>
        </p:spPr>
      </p:pic>
    </p:spTree>
    <p:extLst>
      <p:ext uri="{BB962C8B-B14F-4D97-AF65-F5344CB8AC3E}">
        <p14:creationId xmlns:p14="http://schemas.microsoft.com/office/powerpoint/2010/main" val="955959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92350" y="-1"/>
            <a:ext cx="4565649" cy="6867549"/>
          </a:xfrm>
          <a:prstGeom prst="rect">
            <a:avLst/>
          </a:prstGeom>
          <a:noFill/>
          <a:ln>
            <a:noFill/>
          </a:ln>
        </p:spPr>
      </p:pic>
    </p:spTree>
    <p:extLst>
      <p:ext uri="{BB962C8B-B14F-4D97-AF65-F5344CB8AC3E}">
        <p14:creationId xmlns:p14="http://schemas.microsoft.com/office/powerpoint/2010/main" val="2351638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1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9371"/>
            <a:ext cx="9144000" cy="6080049"/>
          </a:xfrm>
          <a:prstGeom prst="rect">
            <a:avLst/>
          </a:prstGeom>
          <a:noFill/>
          <a:ln>
            <a:noFill/>
          </a:ln>
        </p:spPr>
      </p:pic>
    </p:spTree>
    <p:extLst>
      <p:ext uri="{BB962C8B-B14F-4D97-AF65-F5344CB8AC3E}">
        <p14:creationId xmlns:p14="http://schemas.microsoft.com/office/powerpoint/2010/main" val="2723130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1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6000" y="-9552"/>
            <a:ext cx="4584699" cy="6896204"/>
          </a:xfrm>
          <a:prstGeom prst="rect">
            <a:avLst/>
          </a:prstGeom>
          <a:noFill/>
          <a:ln>
            <a:noFill/>
          </a:ln>
        </p:spPr>
      </p:pic>
    </p:spTree>
    <p:extLst>
      <p:ext uri="{BB962C8B-B14F-4D97-AF65-F5344CB8AC3E}">
        <p14:creationId xmlns:p14="http://schemas.microsoft.com/office/powerpoint/2010/main" val="1359627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5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862263" y="857250"/>
            <a:ext cx="3419475" cy="5143500"/>
          </a:xfrm>
          <a:prstGeom prst="rect">
            <a:avLst/>
          </a:prstGeom>
          <a:noFill/>
          <a:ln>
            <a:noFill/>
          </a:ln>
        </p:spPr>
      </p:pic>
    </p:spTree>
    <p:extLst>
      <p:ext uri="{BB962C8B-B14F-4D97-AF65-F5344CB8AC3E}">
        <p14:creationId xmlns:p14="http://schemas.microsoft.com/office/powerpoint/2010/main" val="3284449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2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862263" y="857250"/>
            <a:ext cx="3419475" cy="5143500"/>
          </a:xfrm>
          <a:prstGeom prst="rect">
            <a:avLst/>
          </a:prstGeom>
          <a:noFill/>
          <a:ln>
            <a:noFill/>
          </a:ln>
        </p:spPr>
      </p:pic>
    </p:spTree>
    <p:extLst>
      <p:ext uri="{BB962C8B-B14F-4D97-AF65-F5344CB8AC3E}">
        <p14:creationId xmlns:p14="http://schemas.microsoft.com/office/powerpoint/2010/main" val="1155161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2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862263" y="857250"/>
            <a:ext cx="3419475" cy="5143500"/>
          </a:xfrm>
          <a:prstGeom prst="rect">
            <a:avLst/>
          </a:prstGeom>
          <a:noFill/>
          <a:ln>
            <a:noFill/>
          </a:ln>
        </p:spPr>
      </p:pic>
    </p:spTree>
    <p:extLst>
      <p:ext uri="{BB962C8B-B14F-4D97-AF65-F5344CB8AC3E}">
        <p14:creationId xmlns:p14="http://schemas.microsoft.com/office/powerpoint/2010/main" val="3226660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8965" y="1599712"/>
            <a:ext cx="5606070" cy="5143500"/>
          </a:xfrm>
          <a:prstGeom prst="rect">
            <a:avLst/>
          </a:prstGeom>
        </p:spPr>
      </p:pic>
      <p:sp>
        <p:nvSpPr>
          <p:cNvPr id="5" name="TextBox 4"/>
          <p:cNvSpPr txBox="1"/>
          <p:nvPr/>
        </p:nvSpPr>
        <p:spPr>
          <a:xfrm>
            <a:off x="531446" y="218831"/>
            <a:ext cx="7916985" cy="1477328"/>
          </a:xfrm>
          <a:prstGeom prst="rect">
            <a:avLst/>
          </a:prstGeom>
          <a:noFill/>
        </p:spPr>
        <p:txBody>
          <a:bodyPr wrap="square" rtlCol="0">
            <a:spAutoFit/>
          </a:bodyPr>
          <a:lstStyle/>
          <a:p>
            <a:r>
              <a:rPr lang="en-CA" dirty="0" smtClean="0">
                <a:solidFill>
                  <a:schemeClr val="accent6">
                    <a:lumMod val="50000"/>
                  </a:schemeClr>
                </a:solidFill>
              </a:rPr>
              <a:t>Trillium Woods is located within the original lands included in the 40% agreement, located below the Terry Fox Drive extension, North of Second Line Road and bounded by the properties on Innovation Drive, with entrances from the Richcraft Recreation Complex, off of the Goulbourn Forced Road and a path beside 1 Hines Rd.</a:t>
            </a:r>
            <a:endParaRPr lang="en-CA" dirty="0">
              <a:solidFill>
                <a:schemeClr val="accent6">
                  <a:lumMod val="50000"/>
                </a:schemeClr>
              </a:solidFill>
            </a:endParaRPr>
          </a:p>
        </p:txBody>
      </p:sp>
    </p:spTree>
    <p:extLst>
      <p:ext uri="{BB962C8B-B14F-4D97-AF65-F5344CB8AC3E}">
        <p14:creationId xmlns:p14="http://schemas.microsoft.com/office/powerpoint/2010/main" val="16577779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2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703660" y="857250"/>
            <a:ext cx="7735490" cy="5143500"/>
          </a:xfrm>
          <a:prstGeom prst="rect">
            <a:avLst/>
          </a:prstGeom>
          <a:noFill/>
          <a:ln>
            <a:noFill/>
          </a:ln>
        </p:spPr>
      </p:pic>
    </p:spTree>
    <p:extLst>
      <p:ext uri="{BB962C8B-B14F-4D97-AF65-F5344CB8AC3E}">
        <p14:creationId xmlns:p14="http://schemas.microsoft.com/office/powerpoint/2010/main" val="3408795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3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03660" y="857250"/>
            <a:ext cx="7735490" cy="5143500"/>
          </a:xfrm>
          <a:prstGeom prst="rect">
            <a:avLst/>
          </a:prstGeom>
          <a:noFill/>
          <a:ln>
            <a:noFill/>
          </a:ln>
        </p:spPr>
      </p:pic>
    </p:spTree>
    <p:extLst>
      <p:ext uri="{BB962C8B-B14F-4D97-AF65-F5344CB8AC3E}">
        <p14:creationId xmlns:p14="http://schemas.microsoft.com/office/powerpoint/2010/main" val="3301329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3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03660" y="857250"/>
            <a:ext cx="7735490" cy="5143500"/>
          </a:xfrm>
          <a:prstGeom prst="rect">
            <a:avLst/>
          </a:prstGeom>
          <a:noFill/>
          <a:ln>
            <a:noFill/>
          </a:ln>
        </p:spPr>
      </p:pic>
    </p:spTree>
    <p:extLst>
      <p:ext uri="{BB962C8B-B14F-4D97-AF65-F5344CB8AC3E}">
        <p14:creationId xmlns:p14="http://schemas.microsoft.com/office/powerpoint/2010/main" val="1098895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3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03660" y="857250"/>
            <a:ext cx="7735490" cy="5143500"/>
          </a:xfrm>
          <a:prstGeom prst="rect">
            <a:avLst/>
          </a:prstGeom>
          <a:noFill/>
          <a:ln>
            <a:noFill/>
          </a:ln>
        </p:spPr>
      </p:pic>
    </p:spTree>
    <p:extLst>
      <p:ext uri="{BB962C8B-B14F-4D97-AF65-F5344CB8AC3E}">
        <p14:creationId xmlns:p14="http://schemas.microsoft.com/office/powerpoint/2010/main" val="1179331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3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03660" y="857250"/>
            <a:ext cx="7735490" cy="5143500"/>
          </a:xfrm>
          <a:prstGeom prst="rect">
            <a:avLst/>
          </a:prstGeom>
          <a:noFill/>
          <a:ln>
            <a:noFill/>
          </a:ln>
        </p:spPr>
      </p:pic>
    </p:spTree>
    <p:extLst>
      <p:ext uri="{BB962C8B-B14F-4D97-AF65-F5344CB8AC3E}">
        <p14:creationId xmlns:p14="http://schemas.microsoft.com/office/powerpoint/2010/main" val="613681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3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03660" y="857250"/>
            <a:ext cx="7735490" cy="5143500"/>
          </a:xfrm>
          <a:prstGeom prst="rect">
            <a:avLst/>
          </a:prstGeom>
          <a:noFill/>
          <a:ln>
            <a:noFill/>
          </a:ln>
        </p:spPr>
      </p:pic>
    </p:spTree>
    <p:extLst>
      <p:ext uri="{BB962C8B-B14F-4D97-AF65-F5344CB8AC3E}">
        <p14:creationId xmlns:p14="http://schemas.microsoft.com/office/powerpoint/2010/main" val="3965445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4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03660" y="857250"/>
            <a:ext cx="7735490" cy="5143500"/>
          </a:xfrm>
          <a:prstGeom prst="rect">
            <a:avLst/>
          </a:prstGeom>
          <a:noFill/>
          <a:ln>
            <a:noFill/>
          </a:ln>
        </p:spPr>
      </p:pic>
    </p:spTree>
    <p:extLst>
      <p:ext uri="{BB962C8B-B14F-4D97-AF65-F5344CB8AC3E}">
        <p14:creationId xmlns:p14="http://schemas.microsoft.com/office/powerpoint/2010/main" val="36084324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5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703660" y="857250"/>
            <a:ext cx="7735490" cy="5143500"/>
          </a:xfrm>
          <a:prstGeom prst="rect">
            <a:avLst/>
          </a:prstGeom>
          <a:noFill/>
          <a:ln>
            <a:noFill/>
          </a:ln>
        </p:spPr>
      </p:pic>
    </p:spTree>
    <p:extLst>
      <p:ext uri="{BB962C8B-B14F-4D97-AF65-F5344CB8AC3E}">
        <p14:creationId xmlns:p14="http://schemas.microsoft.com/office/powerpoint/2010/main" val="34394284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6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03660" y="857250"/>
            <a:ext cx="7735490" cy="5143500"/>
          </a:xfrm>
          <a:prstGeom prst="rect">
            <a:avLst/>
          </a:prstGeom>
          <a:noFill/>
          <a:ln>
            <a:noFill/>
          </a:ln>
        </p:spPr>
      </p:pic>
      <p:sp>
        <p:nvSpPr>
          <p:cNvPr id="3" name="TextBox 2"/>
          <p:cNvSpPr txBox="1"/>
          <p:nvPr/>
        </p:nvSpPr>
        <p:spPr>
          <a:xfrm>
            <a:off x="1008185" y="125046"/>
            <a:ext cx="6650892" cy="369332"/>
          </a:xfrm>
          <a:prstGeom prst="rect">
            <a:avLst/>
          </a:prstGeom>
          <a:noFill/>
        </p:spPr>
        <p:txBody>
          <a:bodyPr wrap="square" rtlCol="0">
            <a:spAutoFit/>
          </a:bodyPr>
          <a:lstStyle/>
          <a:p>
            <a:r>
              <a:rPr lang="en-CA" dirty="0" smtClean="0">
                <a:solidFill>
                  <a:schemeClr val="accent6">
                    <a:lumMod val="50000"/>
                  </a:schemeClr>
                </a:solidFill>
              </a:rPr>
              <a:t>Creek under Hines Rd by Hines Road Trail Entrance</a:t>
            </a:r>
            <a:endParaRPr lang="en-CA" dirty="0">
              <a:solidFill>
                <a:schemeClr val="accent6">
                  <a:lumMod val="50000"/>
                </a:schemeClr>
              </a:solidFill>
            </a:endParaRPr>
          </a:p>
        </p:txBody>
      </p:sp>
    </p:spTree>
    <p:extLst>
      <p:ext uri="{BB962C8B-B14F-4D97-AF65-F5344CB8AC3E}">
        <p14:creationId xmlns:p14="http://schemas.microsoft.com/office/powerpoint/2010/main" val="17019104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345"/>
            <a:ext cx="9144000" cy="6567309"/>
          </a:xfrm>
          <a:prstGeom prst="rect">
            <a:avLst/>
          </a:prstGeom>
        </p:spPr>
      </p:pic>
    </p:spTree>
    <p:extLst>
      <p:ext uri="{BB962C8B-B14F-4D97-AF65-F5344CB8AC3E}">
        <p14:creationId xmlns:p14="http://schemas.microsoft.com/office/powerpoint/2010/main" val="25284318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accent6">
                    <a:lumMod val="50000"/>
                  </a:schemeClr>
                </a:solidFill>
              </a:rPr>
              <a:t>Trillium Woods Future</a:t>
            </a:r>
            <a:endParaRPr lang="en-CA" dirty="0">
              <a:solidFill>
                <a:schemeClr val="accent6">
                  <a:lumMod val="50000"/>
                </a:schemeClr>
              </a:solidFill>
            </a:endParaRPr>
          </a:p>
        </p:txBody>
      </p:sp>
      <p:sp>
        <p:nvSpPr>
          <p:cNvPr id="3" name="Content Placeholder 2"/>
          <p:cNvSpPr>
            <a:spLocks noGrp="1"/>
          </p:cNvSpPr>
          <p:nvPr>
            <p:ph idx="1"/>
          </p:nvPr>
        </p:nvSpPr>
        <p:spPr/>
        <p:txBody>
          <a:bodyPr>
            <a:normAutofit lnSpcReduction="10000"/>
          </a:bodyPr>
          <a:lstStyle/>
          <a:p>
            <a:r>
              <a:rPr lang="en-CA" dirty="0" smtClean="0"/>
              <a:t>Trillium Woods is </a:t>
            </a:r>
            <a:r>
              <a:rPr lang="en-CA" dirty="0"/>
              <a:t>currently owned by one of the KNL lands developers who agreed to transfer the property to the City of Ottawa, but has not yet done so</a:t>
            </a:r>
          </a:p>
          <a:p>
            <a:r>
              <a:rPr lang="en-CA" dirty="0" smtClean="0"/>
              <a:t>As part of the 40% agreement, if Clublink ultimately strikes down the 40% agreement, there is real risk of the developer applying to redevelop it vs. transferring to the City</a:t>
            </a:r>
          </a:p>
          <a:p>
            <a:r>
              <a:rPr lang="en-CA" dirty="0" smtClean="0"/>
              <a:t>This may include redevelopment as a storm water pond as the overall KNL lands have drainage issues that are currently holding up all development</a:t>
            </a:r>
            <a:endParaRPr lang="en-CA" dirty="0"/>
          </a:p>
        </p:txBody>
      </p:sp>
    </p:spTree>
    <p:extLst>
      <p:ext uri="{BB962C8B-B14F-4D97-AF65-F5344CB8AC3E}">
        <p14:creationId xmlns:p14="http://schemas.microsoft.com/office/powerpoint/2010/main" val="4058701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03660" y="857250"/>
            <a:ext cx="7735490" cy="5143500"/>
          </a:xfrm>
          <a:prstGeom prst="rect">
            <a:avLst/>
          </a:prstGeom>
          <a:noFill/>
          <a:ln>
            <a:noFill/>
          </a:ln>
        </p:spPr>
      </p:pic>
      <p:sp>
        <p:nvSpPr>
          <p:cNvPr id="3" name="TextBox 2"/>
          <p:cNvSpPr txBox="1"/>
          <p:nvPr/>
        </p:nvSpPr>
        <p:spPr>
          <a:xfrm>
            <a:off x="679938" y="218831"/>
            <a:ext cx="7518400" cy="369332"/>
          </a:xfrm>
          <a:prstGeom prst="rect">
            <a:avLst/>
          </a:prstGeom>
          <a:noFill/>
        </p:spPr>
        <p:txBody>
          <a:bodyPr wrap="square" rtlCol="0">
            <a:spAutoFit/>
          </a:bodyPr>
          <a:lstStyle/>
          <a:p>
            <a:r>
              <a:rPr lang="en-CA" dirty="0" smtClean="0">
                <a:solidFill>
                  <a:schemeClr val="accent6">
                    <a:lumMod val="50000"/>
                  </a:schemeClr>
                </a:solidFill>
              </a:rPr>
              <a:t>Picnic Area at edge of Trillium Woods, beside Richcraft Centre off of Innovation</a:t>
            </a:r>
            <a:endParaRPr lang="en-CA" dirty="0">
              <a:solidFill>
                <a:schemeClr val="accent6">
                  <a:lumMod val="50000"/>
                </a:schemeClr>
              </a:solidFill>
            </a:endParaRPr>
          </a:p>
        </p:txBody>
      </p:sp>
    </p:spTree>
    <p:extLst>
      <p:ext uri="{BB962C8B-B14F-4D97-AF65-F5344CB8AC3E}">
        <p14:creationId xmlns:p14="http://schemas.microsoft.com/office/powerpoint/2010/main" val="3275967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5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20379" y="857250"/>
            <a:ext cx="6902053" cy="5143500"/>
          </a:xfrm>
          <a:prstGeom prst="rect">
            <a:avLst/>
          </a:prstGeom>
          <a:noFill/>
          <a:ln>
            <a:noFill/>
          </a:ln>
        </p:spPr>
      </p:pic>
      <p:sp>
        <p:nvSpPr>
          <p:cNvPr id="3" name="TextBox 2"/>
          <p:cNvSpPr txBox="1"/>
          <p:nvPr/>
        </p:nvSpPr>
        <p:spPr>
          <a:xfrm>
            <a:off x="1125415" y="242277"/>
            <a:ext cx="3177216" cy="369332"/>
          </a:xfrm>
          <a:prstGeom prst="rect">
            <a:avLst/>
          </a:prstGeom>
          <a:noFill/>
        </p:spPr>
        <p:txBody>
          <a:bodyPr wrap="none" rtlCol="0">
            <a:spAutoFit/>
          </a:bodyPr>
          <a:lstStyle/>
          <a:p>
            <a:r>
              <a:rPr lang="en-CA" dirty="0" smtClean="0">
                <a:solidFill>
                  <a:schemeClr val="accent6">
                    <a:lumMod val="50000"/>
                  </a:schemeClr>
                </a:solidFill>
              </a:rPr>
              <a:t>Trail entrance beside 1 Hines Rd</a:t>
            </a:r>
            <a:endParaRPr lang="en-CA" dirty="0">
              <a:solidFill>
                <a:schemeClr val="accent6">
                  <a:lumMod val="50000"/>
                </a:schemeClr>
              </a:solidFill>
            </a:endParaRPr>
          </a:p>
        </p:txBody>
      </p:sp>
    </p:spTree>
    <p:extLst>
      <p:ext uri="{BB962C8B-B14F-4D97-AF65-F5344CB8AC3E}">
        <p14:creationId xmlns:p14="http://schemas.microsoft.com/office/powerpoint/2010/main" val="1999115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6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862263" y="857250"/>
            <a:ext cx="3419475" cy="5143500"/>
          </a:xfrm>
          <a:prstGeom prst="rect">
            <a:avLst/>
          </a:prstGeom>
          <a:noFill/>
          <a:ln>
            <a:noFill/>
          </a:ln>
        </p:spPr>
      </p:pic>
    </p:spTree>
    <p:extLst>
      <p:ext uri="{BB962C8B-B14F-4D97-AF65-F5344CB8AC3E}">
        <p14:creationId xmlns:p14="http://schemas.microsoft.com/office/powerpoint/2010/main" val="29679778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0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6200000">
            <a:off x="1008634" y="1163876"/>
            <a:ext cx="6946900" cy="4619148"/>
          </a:xfrm>
          <a:prstGeom prst="rect">
            <a:avLst/>
          </a:prstGeom>
          <a:noFill/>
          <a:ln>
            <a:noFill/>
          </a:ln>
        </p:spPr>
      </p:pic>
    </p:spTree>
    <p:extLst>
      <p:ext uri="{BB962C8B-B14F-4D97-AF65-F5344CB8AC3E}">
        <p14:creationId xmlns:p14="http://schemas.microsoft.com/office/powerpoint/2010/main" val="3395535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314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03660" y="857250"/>
            <a:ext cx="7735490" cy="5143500"/>
          </a:xfrm>
          <a:prstGeom prst="rect">
            <a:avLst/>
          </a:prstGeom>
          <a:noFill/>
          <a:ln>
            <a:noFill/>
          </a:ln>
        </p:spPr>
      </p:pic>
    </p:spTree>
    <p:extLst>
      <p:ext uri="{BB962C8B-B14F-4D97-AF65-F5344CB8AC3E}">
        <p14:creationId xmlns:p14="http://schemas.microsoft.com/office/powerpoint/2010/main" val="3398807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TotalTime>
  <Words>185</Words>
  <Application>Microsoft Office PowerPoint</Application>
  <PresentationFormat>On-screen Show (4:3)</PresentationFormat>
  <Paragraphs>11</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Trillium Woods A key part of Kanata Lakes 40% Greenspace May 2020</vt:lpstr>
      <vt:lpstr>PowerPoint Presentation</vt:lpstr>
      <vt:lpstr>PowerPoint Presentation</vt:lpstr>
      <vt:lpstr>Trillium Woods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Trillium Woods A key part of Kanata Lakes 40% Greenspace</dc:title>
  <dc:creator>Neil J. Thomson</dc:creator>
  <cp:lastModifiedBy>Neil J. Thomson</cp:lastModifiedBy>
  <cp:revision>6</cp:revision>
  <dcterms:created xsi:type="dcterms:W3CDTF">2020-06-15T00:47:48Z</dcterms:created>
  <dcterms:modified xsi:type="dcterms:W3CDTF">2020-06-15T01:28:06Z</dcterms:modified>
</cp:coreProperties>
</file>